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5" r:id="rId11"/>
    <p:sldId id="276" r:id="rId12"/>
    <p:sldId id="277" r:id="rId13"/>
    <p:sldId id="278" r:id="rId14"/>
    <p:sldId id="279" r:id="rId15"/>
    <p:sldId id="280" r:id="rId16"/>
    <p:sldId id="289" r:id="rId17"/>
    <p:sldId id="290" r:id="rId18"/>
    <p:sldId id="291" r:id="rId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444" y="690498"/>
            <a:ext cx="71571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007" y="70103"/>
            <a:ext cx="9013190" cy="6693534"/>
          </a:xfrm>
          <a:custGeom>
            <a:avLst/>
            <a:gdLst/>
            <a:ahLst/>
            <a:cxnLst/>
            <a:rect l="l" t="t" r="r" b="b"/>
            <a:pathLst>
              <a:path w="9013190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2990" y="0"/>
                </a:lnTo>
                <a:lnTo>
                  <a:pt x="8731751" y="3576"/>
                </a:lnTo>
                <a:lnTo>
                  <a:pt x="8778290" y="13967"/>
                </a:lnTo>
                <a:lnTo>
                  <a:pt x="8822095" y="30662"/>
                </a:lnTo>
                <a:lnTo>
                  <a:pt x="8862658" y="53151"/>
                </a:lnTo>
                <a:lnTo>
                  <a:pt x="8899467" y="80923"/>
                </a:lnTo>
                <a:lnTo>
                  <a:pt x="8932012" y="113468"/>
                </a:lnTo>
                <a:lnTo>
                  <a:pt x="8959784" y="150277"/>
                </a:lnTo>
                <a:lnTo>
                  <a:pt x="8982273" y="190840"/>
                </a:lnTo>
                <a:lnTo>
                  <a:pt x="8998968" y="234645"/>
                </a:lnTo>
                <a:lnTo>
                  <a:pt x="9009359" y="281184"/>
                </a:lnTo>
                <a:lnTo>
                  <a:pt x="9012936" y="329946"/>
                </a:lnTo>
                <a:lnTo>
                  <a:pt x="9012936" y="6363487"/>
                </a:lnTo>
                <a:lnTo>
                  <a:pt x="9009359" y="6412239"/>
                </a:lnTo>
                <a:lnTo>
                  <a:pt x="8998968" y="6458771"/>
                </a:lnTo>
                <a:lnTo>
                  <a:pt x="8982273" y="6502572"/>
                </a:lnTo>
                <a:lnTo>
                  <a:pt x="8959784" y="6543131"/>
                </a:lnTo>
                <a:lnTo>
                  <a:pt x="8932012" y="6579938"/>
                </a:lnTo>
                <a:lnTo>
                  <a:pt x="8899467" y="6612482"/>
                </a:lnTo>
                <a:lnTo>
                  <a:pt x="8862658" y="6640254"/>
                </a:lnTo>
                <a:lnTo>
                  <a:pt x="8822095" y="6662743"/>
                </a:lnTo>
                <a:lnTo>
                  <a:pt x="8778290" y="6679439"/>
                </a:lnTo>
                <a:lnTo>
                  <a:pt x="8731751" y="6689830"/>
                </a:lnTo>
                <a:lnTo>
                  <a:pt x="8682990" y="6693408"/>
                </a:lnTo>
                <a:lnTo>
                  <a:pt x="329920" y="6693408"/>
                </a:lnTo>
                <a:lnTo>
                  <a:pt x="281168" y="6689830"/>
                </a:lnTo>
                <a:lnTo>
                  <a:pt x="234636" y="6679439"/>
                </a:lnTo>
                <a:lnTo>
                  <a:pt x="190835" y="6662743"/>
                </a:lnTo>
                <a:lnTo>
                  <a:pt x="150276" y="6640254"/>
                </a:lnTo>
                <a:lnTo>
                  <a:pt x="113469" y="6612482"/>
                </a:lnTo>
                <a:lnTo>
                  <a:pt x="80925" y="6579938"/>
                </a:lnTo>
                <a:lnTo>
                  <a:pt x="53153" y="6543131"/>
                </a:lnTo>
                <a:lnTo>
                  <a:pt x="30664" y="6502572"/>
                </a:lnTo>
                <a:lnTo>
                  <a:pt x="13968" y="6458771"/>
                </a:lnTo>
                <a:lnTo>
                  <a:pt x="3577" y="6412239"/>
                </a:lnTo>
                <a:lnTo>
                  <a:pt x="0" y="6363487"/>
                </a:lnTo>
                <a:lnTo>
                  <a:pt x="0" y="329946"/>
                </a:lnTo>
                <a:close/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444" y="690498"/>
            <a:ext cx="71571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9636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8535" y="1840823"/>
            <a:ext cx="7386929" cy="277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hyperlink" Target="http://www.google.co.i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31" y="70103"/>
            <a:ext cx="9012936" cy="6691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1" y="70103"/>
            <a:ext cx="9013190" cy="6692265"/>
          </a:xfrm>
          <a:custGeom>
            <a:avLst/>
            <a:gdLst/>
            <a:ahLst/>
            <a:cxnLst/>
            <a:rect l="l" t="t" r="r" b="b"/>
            <a:pathLst>
              <a:path w="9013190" h="6692265">
                <a:moveTo>
                  <a:pt x="0" y="329819"/>
                </a:moveTo>
                <a:lnTo>
                  <a:pt x="3576" y="281088"/>
                </a:lnTo>
                <a:lnTo>
                  <a:pt x="13965" y="234576"/>
                </a:lnTo>
                <a:lnTo>
                  <a:pt x="30656" y="190791"/>
                </a:lnTo>
                <a:lnTo>
                  <a:pt x="53139" y="150245"/>
                </a:lnTo>
                <a:lnTo>
                  <a:pt x="80905" y="113448"/>
                </a:lnTo>
                <a:lnTo>
                  <a:pt x="113441" y="80911"/>
                </a:lnTo>
                <a:lnTo>
                  <a:pt x="150240" y="53144"/>
                </a:lnTo>
                <a:lnTo>
                  <a:pt x="190789" y="30660"/>
                </a:lnTo>
                <a:lnTo>
                  <a:pt x="234580" y="13967"/>
                </a:lnTo>
                <a:lnTo>
                  <a:pt x="281102" y="3576"/>
                </a:lnTo>
                <a:lnTo>
                  <a:pt x="329844" y="0"/>
                </a:lnTo>
                <a:lnTo>
                  <a:pt x="8683117" y="0"/>
                </a:lnTo>
                <a:lnTo>
                  <a:pt x="8731847" y="3576"/>
                </a:lnTo>
                <a:lnTo>
                  <a:pt x="8778359" y="13967"/>
                </a:lnTo>
                <a:lnTo>
                  <a:pt x="8822144" y="30660"/>
                </a:lnTo>
                <a:lnTo>
                  <a:pt x="8862690" y="53144"/>
                </a:lnTo>
                <a:lnTo>
                  <a:pt x="8899487" y="80911"/>
                </a:lnTo>
                <a:lnTo>
                  <a:pt x="8932024" y="113448"/>
                </a:lnTo>
                <a:lnTo>
                  <a:pt x="8959791" y="150245"/>
                </a:lnTo>
                <a:lnTo>
                  <a:pt x="8982275" y="190791"/>
                </a:lnTo>
                <a:lnTo>
                  <a:pt x="8998968" y="234576"/>
                </a:lnTo>
                <a:lnTo>
                  <a:pt x="9009359" y="281088"/>
                </a:lnTo>
                <a:lnTo>
                  <a:pt x="9012936" y="329819"/>
                </a:lnTo>
                <a:lnTo>
                  <a:pt x="9012936" y="6362026"/>
                </a:lnTo>
                <a:lnTo>
                  <a:pt x="9009359" y="6410769"/>
                </a:lnTo>
                <a:lnTo>
                  <a:pt x="8998968" y="6457290"/>
                </a:lnTo>
                <a:lnTo>
                  <a:pt x="8982275" y="6501081"/>
                </a:lnTo>
                <a:lnTo>
                  <a:pt x="8959791" y="6541631"/>
                </a:lnTo>
                <a:lnTo>
                  <a:pt x="8932024" y="6578430"/>
                </a:lnTo>
                <a:lnTo>
                  <a:pt x="8899487" y="6610967"/>
                </a:lnTo>
                <a:lnTo>
                  <a:pt x="8862690" y="6638733"/>
                </a:lnTo>
                <a:lnTo>
                  <a:pt x="8822144" y="6661216"/>
                </a:lnTo>
                <a:lnTo>
                  <a:pt x="8778359" y="6677908"/>
                </a:lnTo>
                <a:lnTo>
                  <a:pt x="8731847" y="6688297"/>
                </a:lnTo>
                <a:lnTo>
                  <a:pt x="8683117" y="6691873"/>
                </a:lnTo>
                <a:lnTo>
                  <a:pt x="329844" y="6691873"/>
                </a:lnTo>
                <a:lnTo>
                  <a:pt x="281102" y="6688297"/>
                </a:lnTo>
                <a:lnTo>
                  <a:pt x="234580" y="6677908"/>
                </a:lnTo>
                <a:lnTo>
                  <a:pt x="190789" y="6661216"/>
                </a:lnTo>
                <a:lnTo>
                  <a:pt x="150240" y="6638733"/>
                </a:lnTo>
                <a:lnTo>
                  <a:pt x="113441" y="6610967"/>
                </a:lnTo>
                <a:lnTo>
                  <a:pt x="80905" y="6578430"/>
                </a:lnTo>
                <a:lnTo>
                  <a:pt x="53139" y="6541631"/>
                </a:lnTo>
                <a:lnTo>
                  <a:pt x="30656" y="6501081"/>
                </a:lnTo>
                <a:lnTo>
                  <a:pt x="13965" y="6457290"/>
                </a:lnTo>
                <a:lnTo>
                  <a:pt x="3576" y="6410769"/>
                </a:lnTo>
                <a:lnTo>
                  <a:pt x="0" y="6362026"/>
                </a:lnTo>
                <a:lnTo>
                  <a:pt x="0" y="329819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84" y="1395983"/>
            <a:ext cx="9022080" cy="121920"/>
          </a:xfrm>
          <a:custGeom>
            <a:avLst/>
            <a:gdLst/>
            <a:ahLst/>
            <a:cxnLst/>
            <a:rect l="l" t="t" r="r" b="b"/>
            <a:pathLst>
              <a:path w="9022080" h="121919">
                <a:moveTo>
                  <a:pt x="0" y="121920"/>
                </a:moveTo>
                <a:lnTo>
                  <a:pt x="9022080" y="121920"/>
                </a:lnTo>
                <a:lnTo>
                  <a:pt x="9022080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E6B0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84" y="2976372"/>
            <a:ext cx="9022080" cy="111760"/>
          </a:xfrm>
          <a:custGeom>
            <a:avLst/>
            <a:gdLst/>
            <a:ahLst/>
            <a:cxnLst/>
            <a:rect l="l" t="t" r="r" b="b"/>
            <a:pathLst>
              <a:path w="9022080" h="111760">
                <a:moveTo>
                  <a:pt x="0" y="111251"/>
                </a:moveTo>
                <a:lnTo>
                  <a:pt x="9022080" y="111251"/>
                </a:lnTo>
                <a:lnTo>
                  <a:pt x="9022080" y="0"/>
                </a:lnTo>
                <a:lnTo>
                  <a:pt x="0" y="0"/>
                </a:lnTo>
                <a:lnTo>
                  <a:pt x="0" y="111251"/>
                </a:lnTo>
                <a:close/>
              </a:path>
            </a:pathLst>
          </a:custGeom>
          <a:solidFill>
            <a:srgbClr val="918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75430" y="4502282"/>
            <a:ext cx="7772400" cy="445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7060" marR="598170" indent="48260" algn="just">
              <a:lnSpc>
                <a:spcPct val="119300"/>
              </a:lnSpc>
              <a:spcBef>
                <a:spcPts val="100"/>
              </a:spcBef>
            </a:pPr>
            <a:r>
              <a:rPr sz="2600" dirty="0">
                <a:solidFill>
                  <a:srgbClr val="696363"/>
                </a:solidFill>
                <a:latin typeface="Arial"/>
                <a:cs typeface="Arial"/>
              </a:rPr>
              <a:t>Developed by:  </a:t>
            </a:r>
            <a:r>
              <a:rPr lang="en-US" sz="2600" dirty="0">
                <a:solidFill>
                  <a:srgbClr val="696363"/>
                </a:solidFill>
                <a:latin typeface="Arial"/>
                <a:cs typeface="Arial"/>
              </a:rPr>
              <a:t>Aditya Ranjan Pandey</a:t>
            </a:r>
            <a:endParaRPr sz="2600" b="1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484" y="1517903"/>
            <a:ext cx="9022080" cy="1616468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381635" rIns="0" bIns="0" rtlCol="0">
            <a:spAutoFit/>
          </a:bodyPr>
          <a:lstStyle/>
          <a:p>
            <a:pPr marL="1718310">
              <a:lnSpc>
                <a:spcPct val="100000"/>
              </a:lnSpc>
              <a:spcBef>
                <a:spcPts val="3005"/>
              </a:spcBef>
            </a:pPr>
            <a:r>
              <a:rPr spc="-5" dirty="0">
                <a:solidFill>
                  <a:srgbClr val="FFFFFF"/>
                </a:solidFill>
              </a:rPr>
              <a:t>A Presentation </a:t>
            </a:r>
            <a:r>
              <a:rPr spc="-5">
                <a:solidFill>
                  <a:srgbClr val="FFFFFF"/>
                </a:solidFill>
              </a:rPr>
              <a:t>on</a:t>
            </a:r>
            <a:r>
              <a:rPr spc="-210">
                <a:solidFill>
                  <a:srgbClr val="FFFFFF"/>
                </a:solidFill>
              </a:rPr>
              <a:t> </a:t>
            </a:r>
            <a:r>
              <a:rPr lang="en-US" spc="-15" dirty="0">
                <a:solidFill>
                  <a:srgbClr val="FFFFFF"/>
                </a:solidFill>
              </a:rPr>
              <a:t>Tour Guide</a:t>
            </a:r>
            <a:br>
              <a:rPr lang="en-US" spc="-15" dirty="0">
                <a:solidFill>
                  <a:srgbClr val="FFFFFF"/>
                </a:solidFill>
              </a:rPr>
            </a:br>
            <a:endParaRPr spc="-1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690498"/>
            <a:ext cx="776955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>
                <a:solidFill>
                  <a:srgbClr val="696363"/>
                </a:solidFill>
                <a:latin typeface="Arial"/>
                <a:cs typeface="Arial"/>
              </a:rPr>
              <a:t>Screen</a:t>
            </a:r>
            <a:r>
              <a:rPr sz="4000" b="1" spc="-3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5">
                <a:solidFill>
                  <a:srgbClr val="696363"/>
                </a:solidFill>
                <a:latin typeface="Arial"/>
                <a:cs typeface="Arial"/>
              </a:rPr>
              <a:t>Shot-</a:t>
            </a:r>
            <a:r>
              <a:rPr lang="en-US" sz="3600" spc="-5" dirty="0">
                <a:solidFill>
                  <a:srgbClr val="696363"/>
                </a:solidFill>
                <a:latin typeface="Arial"/>
                <a:cs typeface="Arial"/>
              </a:rPr>
              <a:t>Splash</a:t>
            </a:r>
            <a:r>
              <a:rPr lang="en-US" sz="4000" spc="-5" dirty="0">
                <a:solidFill>
                  <a:srgbClr val="696363"/>
                </a:solidFill>
                <a:latin typeface="Arial"/>
                <a:cs typeface="Arial"/>
              </a:rPr>
              <a:t> Screen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522222"/>
            <a:ext cx="1809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EABC2-1A81-1328-4AE9-14DE8778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03" y="1522222"/>
            <a:ext cx="3147194" cy="50764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699833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5"/>
              <a:t>Screenshot</a:t>
            </a:r>
            <a:r>
              <a:rPr lang="en-US" sz="3600" b="1" spc="-5" dirty="0"/>
              <a:t>- </a:t>
            </a:r>
            <a:r>
              <a:rPr lang="en-US" sz="3600" spc="-5" dirty="0"/>
              <a:t>Intro Slider</a:t>
            </a:r>
            <a:endParaRPr spc="-5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724025"/>
            <a:ext cx="3505200" cy="460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426435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List of places:</a:t>
            </a:r>
            <a:endParaRPr spc="-5" dirty="0"/>
          </a:p>
        </p:txBody>
      </p:sp>
      <p:pic>
        <p:nvPicPr>
          <p:cNvPr id="4098" name="Picture 2" descr="C:\Users\Ankit\Desktop\Screenshot_20180313-2051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95400"/>
            <a:ext cx="4800600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1379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Cont..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371600"/>
            <a:ext cx="32766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1266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Map</a:t>
            </a:r>
            <a:endParaRPr spc="-5" dirty="0"/>
          </a:p>
        </p:txBody>
      </p:sp>
      <p:pic>
        <p:nvPicPr>
          <p:cNvPr id="6146" name="Picture 2" descr="C:\Users\Ankit\Desktop\Screenshot_20180313-2051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838200"/>
            <a:ext cx="4648200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380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Website:</a:t>
            </a:r>
            <a:endParaRPr spc="-5" dirty="0"/>
          </a:p>
        </p:txBody>
      </p:sp>
      <p:pic>
        <p:nvPicPr>
          <p:cNvPr id="7170" name="Picture 2" descr="C:\Users\Ankit\Desktop\Screenshot_20180313-2051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371600"/>
            <a:ext cx="5105400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535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71625"/>
            <a:ext cx="7355840" cy="24910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 dirty="0">
                <a:latin typeface="Arial"/>
                <a:cs typeface="Arial"/>
              </a:rPr>
              <a:t>Overall we have created application in focus </a:t>
            </a:r>
            <a:r>
              <a:rPr sz="2600">
                <a:latin typeface="Arial"/>
                <a:cs typeface="Arial"/>
              </a:rPr>
              <a:t>of  </a:t>
            </a:r>
            <a:r>
              <a:rPr lang="en-US" sz="2600" dirty="0">
                <a:latin typeface="Arial"/>
                <a:cs typeface="Arial"/>
              </a:rPr>
              <a:t>travel purpose app that will be helpful to new person that have not much information about Delhi places.</a:t>
            </a:r>
            <a:endParaRPr sz="2600">
              <a:latin typeface="Arial"/>
              <a:cs typeface="Arial"/>
            </a:endParaRPr>
          </a:p>
          <a:p>
            <a:pPr marL="286385" marR="168910" indent="-273685" algn="just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>
                <a:latin typeface="Arial"/>
                <a:cs typeface="Arial"/>
              </a:rPr>
              <a:t>Implemented </a:t>
            </a:r>
            <a:r>
              <a:rPr lang="en-US" sz="2600" dirty="0">
                <a:latin typeface="Arial"/>
                <a:cs typeface="Arial"/>
              </a:rPr>
              <a:t>website and map features to gather extra information about particular place.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818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Bibliography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95644"/>
            <a:ext cx="3792854" cy="19164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dirty="0">
                <a:latin typeface="Arial"/>
                <a:cs typeface="Arial"/>
              </a:rPr>
              <a:t>Links:</a:t>
            </a:r>
            <a:endParaRPr sz="26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Arial"/>
                <a:cs typeface="Arial"/>
                <a:hlinkClick r:id="rId2"/>
              </a:rPr>
              <a:t>www.google.co.in</a:t>
            </a:r>
            <a:endParaRPr sz="26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 spc="-5" dirty="0">
                <a:latin typeface="Arial"/>
                <a:cs typeface="Arial"/>
              </a:rPr>
              <a:t>developer.android.com</a:t>
            </a:r>
            <a:endParaRPr sz="26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 u="heavy" spc="-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Arial"/>
                <a:cs typeface="Arial"/>
                <a:hlinkClick r:id="rId3"/>
              </a:rPr>
              <a:t>www.stackoverflow.com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425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Thank</a:t>
            </a:r>
            <a:r>
              <a:rPr spc="-140" dirty="0"/>
              <a:t> </a:t>
            </a:r>
            <a:r>
              <a:rPr spc="-130" dirty="0"/>
              <a:t>You</a:t>
            </a:r>
          </a:p>
        </p:txBody>
      </p:sp>
      <p:sp>
        <p:nvSpPr>
          <p:cNvPr id="3" name="object 3"/>
          <p:cNvSpPr/>
          <p:nvPr/>
        </p:nvSpPr>
        <p:spPr>
          <a:xfrm>
            <a:off x="1242060" y="2347054"/>
            <a:ext cx="7117080" cy="168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679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73453"/>
            <a:ext cx="7466330" cy="26808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905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5000"/>
              <a:buChar char=""/>
              <a:tabLst>
                <a:tab pos="286385" algn="l"/>
                <a:tab pos="287020" algn="l"/>
              </a:tabLst>
            </a:pPr>
            <a:r>
              <a:rPr lang="en-US" sz="2000" spc="-10" dirty="0">
                <a:latin typeface="Arial"/>
                <a:cs typeface="Arial"/>
              </a:rPr>
              <a:t>Tourist Guide </a:t>
            </a:r>
            <a:r>
              <a:rPr sz="200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a Android application that generally based </a:t>
            </a:r>
            <a:r>
              <a:rPr sz="2000">
                <a:latin typeface="Arial"/>
                <a:cs typeface="Arial"/>
              </a:rPr>
              <a:t>on  </a:t>
            </a:r>
            <a:r>
              <a:rPr lang="en-US" sz="2000" dirty="0">
                <a:latin typeface="Arial"/>
                <a:cs typeface="Arial"/>
              </a:rPr>
              <a:t>tour guide system that shows list of Delhi tourist places.</a:t>
            </a:r>
            <a:endParaRPr sz="2000">
              <a:latin typeface="Arial"/>
              <a:cs typeface="Arial"/>
            </a:endParaRPr>
          </a:p>
          <a:p>
            <a:pPr marL="286385" marR="150495" indent="-273685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Char char=""/>
              <a:tabLst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Its shows that place address and visiting day and time.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Purpose:</a:t>
            </a:r>
            <a:endParaRPr sz="2000">
              <a:latin typeface="Arial"/>
              <a:cs typeface="Arial"/>
            </a:endParaRPr>
          </a:p>
          <a:p>
            <a:pPr marL="560705" marR="5080" indent="-228600" algn="just">
              <a:lnSpc>
                <a:spcPct val="100000"/>
              </a:lnSpc>
              <a:spcBef>
                <a:spcPts val="400"/>
              </a:spcBef>
            </a:pPr>
            <a:r>
              <a:rPr sz="1500" spc="-365" dirty="0">
                <a:solidFill>
                  <a:srgbClr val="9B2C1F"/>
                </a:solidFill>
                <a:latin typeface="Arial"/>
                <a:cs typeface="Arial"/>
              </a:rPr>
              <a:t> </a:t>
            </a:r>
            <a:r>
              <a:rPr sz="1800" spc="-5" dirty="0">
                <a:latin typeface="Arial"/>
                <a:cs typeface="Arial"/>
              </a:rPr>
              <a:t>Purpose behind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5" dirty="0">
                <a:latin typeface="Arial"/>
                <a:cs typeface="Arial"/>
              </a:rPr>
              <a:t>application is </a:t>
            </a:r>
            <a:r>
              <a:rPr sz="1800" spc="-5">
                <a:latin typeface="Arial"/>
                <a:cs typeface="Arial"/>
              </a:rPr>
              <a:t>making </a:t>
            </a:r>
            <a:r>
              <a:rPr lang="en-US" sz="1800" spc="-5" dirty="0">
                <a:latin typeface="Arial"/>
                <a:cs typeface="Arial"/>
              </a:rPr>
              <a:t>a tourist guide app that will be helpful for such people who wants to visit all places of Delhi without need of any guide person.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4035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Purposed</a:t>
            </a:r>
            <a:r>
              <a:rPr spc="-3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73453"/>
            <a:ext cx="7294880" cy="16421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5000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In current system</a:t>
            </a:r>
            <a:r>
              <a:rPr sz="2000">
                <a:latin typeface="Arial"/>
                <a:cs typeface="Arial"/>
              </a:rPr>
              <a:t>, </a:t>
            </a:r>
            <a:r>
              <a:rPr lang="en-US" sz="2000" dirty="0">
                <a:latin typeface="Arial"/>
                <a:cs typeface="Arial"/>
              </a:rPr>
              <a:t>Every tourist need a guide to visit places of Delhi and every people not bear to cost of tourist guide.</a:t>
            </a:r>
          </a:p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D24717"/>
              </a:buClr>
              <a:buSzPct val="85000"/>
              <a:buChar char=""/>
              <a:tabLst>
                <a:tab pos="286385" algn="l"/>
                <a:tab pos="287020" algn="l"/>
              </a:tabLst>
            </a:pPr>
            <a:endParaRPr sz="20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Another thing is </a:t>
            </a:r>
            <a:r>
              <a:rPr sz="2000">
                <a:latin typeface="Arial"/>
                <a:cs typeface="Arial"/>
              </a:rPr>
              <a:t>we </a:t>
            </a:r>
            <a:r>
              <a:rPr lang="en-US" sz="2000" spc="-5" dirty="0">
                <a:latin typeface="Arial"/>
                <a:cs typeface="Arial"/>
              </a:rPr>
              <a:t>also provide map and website of that place to gather all information about that places.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564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5667"/>
            <a:ext cx="7541259" cy="4209486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4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dirty="0">
                <a:latin typeface="Arial"/>
                <a:cs typeface="Arial"/>
              </a:rPr>
              <a:t>Proposed</a:t>
            </a:r>
            <a:r>
              <a:rPr sz="2600" b="1" spc="-4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System</a:t>
            </a:r>
            <a:endParaRPr sz="2600">
              <a:latin typeface="Arial"/>
              <a:cs typeface="Arial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sz="2400" spc="-5" dirty="0">
                <a:latin typeface="Arial"/>
                <a:cs typeface="Arial"/>
              </a:rPr>
              <a:t>This application keeps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in a centralized </a:t>
            </a:r>
            <a:r>
              <a:rPr sz="2400" spc="-135" dirty="0">
                <a:latin typeface="Arial"/>
                <a:cs typeface="Arial"/>
              </a:rPr>
              <a:t>way  </a:t>
            </a:r>
            <a:r>
              <a:rPr sz="2400" spc="-5" dirty="0">
                <a:latin typeface="Arial"/>
                <a:cs typeface="Arial"/>
              </a:rPr>
              <a:t>which is available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simultaneously.</a:t>
            </a:r>
            <a:endParaRPr sz="2400">
              <a:latin typeface="Arial"/>
              <a:cs typeface="Arial"/>
            </a:endParaRPr>
          </a:p>
          <a:p>
            <a:pPr marL="560705" marR="46545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sz="2400" spc="-5" dirty="0">
                <a:latin typeface="Arial"/>
                <a:cs typeface="Arial"/>
              </a:rPr>
              <a:t>Ease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make use </a:t>
            </a:r>
            <a:r>
              <a:rPr sz="2400" dirty="0">
                <a:latin typeface="Arial"/>
                <a:cs typeface="Arial"/>
              </a:rPr>
              <a:t>of this </a:t>
            </a:r>
            <a:r>
              <a:rPr sz="2400" spc="-5">
                <a:latin typeface="Arial"/>
                <a:cs typeface="Arial"/>
              </a:rPr>
              <a:t>application </a:t>
            </a:r>
            <a:r>
              <a:rPr sz="2400" spc="-385">
                <a:latin typeface="Arial"/>
                <a:cs typeface="Arial"/>
              </a:rPr>
              <a:t>not  </a:t>
            </a:r>
            <a:r>
              <a:rPr sz="2400" spc="-5" dirty="0">
                <a:latin typeface="Arial"/>
                <a:cs typeface="Arial"/>
              </a:rPr>
              <a:t>complicated design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things.</a:t>
            </a:r>
            <a:endParaRPr sz="24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595"/>
              </a:spcBef>
              <a:buClr>
                <a:srgbClr val="D24717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dirty="0">
                <a:latin typeface="Arial"/>
                <a:cs typeface="Arial"/>
              </a:rPr>
              <a:t>Scope</a:t>
            </a:r>
            <a:endParaRPr sz="26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415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sz="2400" spc="-25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saving.</a:t>
            </a:r>
            <a:endParaRPr lang="en-US" sz="2400" spc="-5" dirty="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415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lang="en-US" sz="2400" spc="-5" dirty="0">
                <a:latin typeface="Arial"/>
                <a:cs typeface="Arial"/>
              </a:rPr>
              <a:t> Money saving.</a:t>
            </a:r>
            <a:endParaRPr sz="24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lang="en-US" sz="2400" spc="-5" dirty="0">
                <a:latin typeface="Arial"/>
                <a:cs typeface="Arial"/>
              </a:rPr>
              <a:t>Show list of all Visiting places of Delhi.</a:t>
            </a:r>
            <a:endParaRPr sz="24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400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sz="2400" spc="-80" dirty="0">
                <a:latin typeface="Arial"/>
                <a:cs typeface="Arial"/>
              </a:rPr>
              <a:t>You </a:t>
            </a:r>
            <a:r>
              <a:rPr sz="2400" spc="-5">
                <a:latin typeface="Arial"/>
                <a:cs typeface="Arial"/>
              </a:rPr>
              <a:t>can </a:t>
            </a:r>
            <a:r>
              <a:rPr lang="en-US" sz="2400" spc="-5" dirty="0">
                <a:latin typeface="Arial"/>
                <a:cs typeface="Arial"/>
              </a:rPr>
              <a:t>gather all information about visiting places</a:t>
            </a:r>
            <a:r>
              <a:rPr sz="2400" spc="-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318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Project</a:t>
            </a:r>
            <a:r>
              <a:rPr spc="-50" dirty="0"/>
              <a:t> </a:t>
            </a:r>
            <a:r>
              <a:rPr spc="-5" dirty="0"/>
              <a:t>Profile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83298"/>
              </p:ext>
            </p:extLst>
          </p:nvPr>
        </p:nvGraphicFramePr>
        <p:xfrm>
          <a:off x="1524000" y="1397000"/>
          <a:ext cx="6400800" cy="324394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r>
                        <a:rPr lang="en-US" sz="2000" dirty="0"/>
                        <a:t>Project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Tourist Guide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57">
                <a:tc>
                  <a:txBody>
                    <a:bodyPr/>
                    <a:lstStyle/>
                    <a:p>
                      <a:r>
                        <a:rPr lang="en-US" sz="2000" b="1" dirty="0"/>
                        <a:t>Front End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Android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57">
                <a:tc>
                  <a:txBody>
                    <a:bodyPr/>
                    <a:lstStyle/>
                    <a:p>
                      <a:r>
                        <a:rPr lang="en-US" sz="2000" b="1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and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57">
                <a:tc>
                  <a:txBody>
                    <a:bodyPr/>
                    <a:lstStyle/>
                    <a:p>
                      <a:r>
                        <a:rPr lang="en-US" sz="2000" b="1" dirty="0"/>
                        <a:t>Developed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Aditya Ranjan Pandey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57">
                <a:tc>
                  <a:txBody>
                    <a:bodyPr/>
                    <a:lstStyle/>
                    <a:p>
                      <a:r>
                        <a:rPr lang="en-US" sz="2000" b="1" dirty="0"/>
                        <a:t>Submitted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57">
                <a:tc>
                  <a:txBody>
                    <a:bodyPr/>
                    <a:lstStyle/>
                    <a:p>
                      <a:r>
                        <a:rPr lang="en-US" sz="2000" b="1" dirty="0"/>
                        <a:t>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874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Functionality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395644"/>
            <a:ext cx="7546975" cy="2798843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5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sz="2600" dirty="0">
                <a:latin typeface="Arial"/>
                <a:cs typeface="Arial"/>
              </a:rPr>
              <a:t>List </a:t>
            </a:r>
            <a:r>
              <a:rPr sz="2600">
                <a:latin typeface="Arial"/>
                <a:cs typeface="Arial"/>
              </a:rPr>
              <a:t>of </a:t>
            </a:r>
            <a:r>
              <a:rPr lang="en-US" sz="2600" dirty="0">
                <a:latin typeface="Arial"/>
                <a:cs typeface="Arial"/>
              </a:rPr>
              <a:t>Tourist places of Delhi</a:t>
            </a:r>
            <a:endParaRPr sz="2600">
              <a:latin typeface="Arial"/>
              <a:cs typeface="Arial"/>
            </a:endParaRPr>
          </a:p>
          <a:p>
            <a:pPr marL="286385" marR="2730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lang="en-US" sz="2600" dirty="0">
                <a:latin typeface="Arial"/>
                <a:cs typeface="Arial"/>
              </a:rPr>
              <a:t>Show that place address and images.</a:t>
            </a:r>
            <a:endParaRPr sz="26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lang="en-US" sz="2600" dirty="0">
                <a:latin typeface="Arial"/>
                <a:cs typeface="Arial"/>
              </a:rPr>
              <a:t>Show opening and closing time with days</a:t>
            </a:r>
            <a:endParaRPr sz="2600">
              <a:latin typeface="Arial"/>
              <a:cs typeface="Arial"/>
            </a:endParaRPr>
          </a:p>
          <a:p>
            <a:pPr marL="286385" marR="5080" indent="-27368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lang="en-US" sz="2600" spc="-80" dirty="0">
                <a:latin typeface="Arial"/>
                <a:cs typeface="Arial"/>
              </a:rPr>
              <a:t>Also have a button to show map of that place </a:t>
            </a:r>
            <a:endParaRPr sz="2600">
              <a:latin typeface="Arial"/>
              <a:cs typeface="Arial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4615"/>
              <a:buChar char=""/>
              <a:tabLst>
                <a:tab pos="287020" algn="l"/>
              </a:tabLst>
            </a:pPr>
            <a:r>
              <a:rPr lang="en-US" sz="2600" dirty="0">
                <a:latin typeface="Arial"/>
                <a:cs typeface="Arial"/>
              </a:rPr>
              <a:t>Special button to show website of particular place.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3182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Require</a:t>
            </a:r>
            <a:r>
              <a:rPr spc="-25" dirty="0"/>
              <a:t>m</a:t>
            </a:r>
            <a:r>
              <a:rPr spc="-5" dirty="0"/>
              <a:t>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22171"/>
            <a:ext cx="5714365" cy="252666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00"/>
              </a:spcBef>
              <a:buClr>
                <a:srgbClr val="D24717"/>
              </a:buClr>
              <a:buSzPct val="84000"/>
              <a:buFont typeface="Arial"/>
              <a:buChar char=""/>
              <a:tabLst>
                <a:tab pos="287020" algn="l"/>
              </a:tabLst>
            </a:pPr>
            <a:r>
              <a:rPr sz="2500" b="1" spc="-5" dirty="0">
                <a:latin typeface="Arial"/>
                <a:cs typeface="Arial"/>
              </a:rPr>
              <a:t>For Android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user:</a:t>
            </a:r>
            <a:endParaRPr sz="25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4000"/>
              <a:buFont typeface="Arial"/>
              <a:buChar char=""/>
              <a:tabLst>
                <a:tab pos="561340" algn="l"/>
              </a:tabLst>
            </a:pPr>
            <a:r>
              <a:rPr sz="2500" b="1" dirty="0">
                <a:latin typeface="Arial"/>
                <a:cs typeface="Arial"/>
              </a:rPr>
              <a:t>Hardware</a:t>
            </a:r>
            <a:r>
              <a:rPr sz="2500" b="1" spc="-2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requires:</a:t>
            </a:r>
            <a:endParaRPr sz="25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400"/>
              </a:spcBef>
              <a:buClr>
                <a:srgbClr val="E6B0AB"/>
              </a:buClr>
              <a:buSzPct val="84000"/>
              <a:buChar char=""/>
              <a:tabLst>
                <a:tab pos="835660" algn="l"/>
              </a:tabLst>
            </a:pPr>
            <a:r>
              <a:rPr sz="2500" spc="-5" dirty="0">
                <a:latin typeface="Arial"/>
                <a:cs typeface="Arial"/>
              </a:rPr>
              <a:t>RAM : </a:t>
            </a:r>
            <a:r>
              <a:rPr sz="2500" spc="-5">
                <a:latin typeface="Arial"/>
                <a:cs typeface="Arial"/>
              </a:rPr>
              <a:t>minimum 512</a:t>
            </a:r>
            <a:r>
              <a:rPr lang="en-US" sz="2500" spc="-5" dirty="0">
                <a:latin typeface="Arial"/>
                <a:cs typeface="Arial"/>
              </a:rPr>
              <a:t> </a:t>
            </a:r>
            <a:r>
              <a:rPr sz="2500" spc="-5">
                <a:latin typeface="Arial"/>
                <a:cs typeface="Arial"/>
              </a:rPr>
              <a:t>MB</a:t>
            </a:r>
            <a:r>
              <a:rPr sz="2500" spc="25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RAM</a:t>
            </a:r>
            <a:endParaRPr sz="25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405"/>
              </a:spcBef>
              <a:buClr>
                <a:srgbClr val="E6B0AB"/>
              </a:buClr>
              <a:buSzPct val="84000"/>
              <a:buChar char=""/>
              <a:tabLst>
                <a:tab pos="835660" algn="l"/>
                <a:tab pos="2506345" algn="l"/>
                <a:tab pos="3971925" algn="l"/>
              </a:tabLst>
            </a:pPr>
            <a:r>
              <a:rPr sz="2500" spc="-30" dirty="0">
                <a:latin typeface="Arial"/>
                <a:cs typeface="Arial"/>
              </a:rPr>
              <a:t>MEMORY:	</a:t>
            </a:r>
            <a:r>
              <a:rPr sz="2500" spc="-5" dirty="0">
                <a:latin typeface="Arial"/>
                <a:cs typeface="Arial"/>
              </a:rPr>
              <a:t>minimum	50mb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space</a:t>
            </a:r>
            <a:endParaRPr sz="25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4782"/>
              <a:buFont typeface="Arial"/>
              <a:buChar char=""/>
              <a:tabLst>
                <a:tab pos="561340" algn="l"/>
              </a:tabLst>
            </a:pPr>
            <a:r>
              <a:rPr sz="2300" b="1" dirty="0">
                <a:latin typeface="Arial"/>
                <a:cs typeface="Arial"/>
              </a:rPr>
              <a:t>Software</a:t>
            </a:r>
            <a:r>
              <a:rPr sz="2300" b="1" spc="-5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requires:</a:t>
            </a:r>
            <a:endParaRPr sz="23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405"/>
              </a:spcBef>
              <a:buClr>
                <a:srgbClr val="E6B0AB"/>
              </a:buClr>
              <a:buSzPct val="83333"/>
              <a:buChar char=""/>
              <a:tabLst>
                <a:tab pos="835660" algn="l"/>
              </a:tabLst>
            </a:pPr>
            <a:r>
              <a:rPr sz="2100" dirty="0">
                <a:latin typeface="Arial"/>
                <a:cs typeface="Arial"/>
              </a:rPr>
              <a:t>OS: API </a:t>
            </a:r>
            <a:r>
              <a:rPr sz="2100" spc="-5" dirty="0">
                <a:latin typeface="Arial"/>
                <a:cs typeface="Arial"/>
              </a:rPr>
              <a:t>level higher </a:t>
            </a:r>
            <a:r>
              <a:rPr sz="2100" spc="-5">
                <a:latin typeface="Arial"/>
                <a:cs typeface="Arial"/>
              </a:rPr>
              <a:t>or </a:t>
            </a:r>
            <a:r>
              <a:rPr lang="en-US" sz="2100" spc="-5" dirty="0" err="1">
                <a:latin typeface="Arial"/>
                <a:cs typeface="Arial"/>
              </a:rPr>
              <a:t>kitkat</a:t>
            </a:r>
            <a:r>
              <a:rPr lang="en-US" sz="2100" spc="-5" dirty="0">
                <a:latin typeface="Arial"/>
                <a:cs typeface="Arial"/>
              </a:rPr>
              <a:t> </a:t>
            </a:r>
            <a:r>
              <a:rPr sz="2100" spc="-5">
                <a:latin typeface="Arial"/>
                <a:cs typeface="Arial"/>
              </a:rPr>
              <a:t>version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2564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0123"/>
            <a:ext cx="5498465" cy="369125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D24717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b="1" spc="-10" dirty="0">
                <a:latin typeface="Arial"/>
                <a:cs typeface="Arial"/>
              </a:rPr>
              <a:t>For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Development:</a:t>
            </a:r>
            <a:endParaRPr sz="28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41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b="1" dirty="0">
                <a:latin typeface="Arial"/>
                <a:cs typeface="Arial"/>
              </a:rPr>
              <a:t>Hardware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requires:</a:t>
            </a:r>
            <a:endParaRPr sz="24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414"/>
              </a:spcBef>
              <a:buClr>
                <a:srgbClr val="E6B0AB"/>
              </a:buClr>
              <a:buSzPct val="85000"/>
              <a:buChar char=""/>
              <a:tabLst>
                <a:tab pos="835660" algn="l"/>
              </a:tabLst>
            </a:pPr>
            <a:r>
              <a:rPr sz="2000" dirty="0">
                <a:latin typeface="Arial"/>
                <a:cs typeface="Arial"/>
              </a:rPr>
              <a:t>RAM: </a:t>
            </a:r>
            <a:r>
              <a:rPr sz="2000">
                <a:latin typeface="Arial"/>
                <a:cs typeface="Arial"/>
              </a:rPr>
              <a:t>minimum </a:t>
            </a:r>
            <a:r>
              <a:rPr lang="en-US" sz="2000" dirty="0">
                <a:latin typeface="Arial"/>
                <a:cs typeface="Arial"/>
              </a:rPr>
              <a:t>3</a:t>
            </a:r>
            <a:r>
              <a:rPr sz="2000">
                <a:latin typeface="Arial"/>
                <a:cs typeface="Arial"/>
              </a:rPr>
              <a:t>GB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RAM</a:t>
            </a:r>
            <a:endParaRPr sz="20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395"/>
              </a:spcBef>
              <a:buClr>
                <a:srgbClr val="E6B0AB"/>
              </a:buClr>
              <a:buSzPct val="85000"/>
              <a:buChar char=""/>
              <a:tabLst>
                <a:tab pos="835660" algn="l"/>
              </a:tabLst>
            </a:pPr>
            <a:r>
              <a:rPr sz="2000" dirty="0">
                <a:latin typeface="Arial"/>
                <a:cs typeface="Arial"/>
              </a:rPr>
              <a:t>Harddisk : minimum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100GB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E6B0AB"/>
              </a:buClr>
              <a:buFont typeface="Arial"/>
              <a:buChar char=""/>
            </a:pPr>
            <a:endParaRPr sz="2200">
              <a:latin typeface="Times New Roman"/>
              <a:cs typeface="Times New Roman"/>
            </a:endParaRPr>
          </a:p>
          <a:p>
            <a:pPr marL="560705" lvl="1" indent="-228600">
              <a:lnSpc>
                <a:spcPct val="100000"/>
              </a:lnSpc>
              <a:spcBef>
                <a:spcPts val="182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340" algn="l"/>
              </a:tabLst>
            </a:pPr>
            <a:r>
              <a:rPr sz="2400" b="1" dirty="0">
                <a:latin typeface="Arial"/>
                <a:cs typeface="Arial"/>
              </a:rPr>
              <a:t>Software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requires:</a:t>
            </a:r>
            <a:endParaRPr sz="24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409"/>
              </a:spcBef>
              <a:buClr>
                <a:srgbClr val="E6B0AB"/>
              </a:buClr>
              <a:buSzPct val="85000"/>
              <a:buChar char=""/>
              <a:tabLst>
                <a:tab pos="835660" algn="l"/>
              </a:tabLst>
            </a:pPr>
            <a:r>
              <a:rPr lang="en-US" sz="2000" dirty="0">
                <a:latin typeface="Arial"/>
                <a:cs typeface="Arial"/>
              </a:rPr>
              <a:t>Android Studio</a:t>
            </a:r>
            <a:r>
              <a:rPr sz="200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App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  <a:p>
            <a:pPr marL="835025" lvl="2" indent="-228600">
              <a:lnSpc>
                <a:spcPct val="100000"/>
              </a:lnSpc>
              <a:spcBef>
                <a:spcPts val="395"/>
              </a:spcBef>
              <a:buClr>
                <a:srgbClr val="E6B0AB"/>
              </a:buClr>
              <a:buSzPct val="85000"/>
              <a:buChar char=""/>
              <a:tabLst>
                <a:tab pos="835660" algn="l"/>
              </a:tabLst>
            </a:pPr>
            <a:r>
              <a:rPr sz="2000" dirty="0">
                <a:latin typeface="Arial"/>
                <a:cs typeface="Arial"/>
              </a:rPr>
              <a:t>Photo editing </a:t>
            </a:r>
            <a:r>
              <a:rPr sz="2000" spc="-5" dirty="0">
                <a:latin typeface="Arial"/>
                <a:cs typeface="Arial"/>
              </a:rPr>
              <a:t>tool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logo.</a:t>
            </a:r>
            <a:endParaRPr sz="2000">
              <a:latin typeface="Arial"/>
              <a:cs typeface="Arial"/>
            </a:endParaRPr>
          </a:p>
          <a:p>
            <a:pPr marL="560705" lvl="1" indent="-228600">
              <a:lnSpc>
                <a:spcPct val="100000"/>
              </a:lnSpc>
              <a:spcBef>
                <a:spcPts val="395"/>
              </a:spcBef>
              <a:buClr>
                <a:srgbClr val="9B2C1F"/>
              </a:buClr>
              <a:buSzPct val="85416"/>
              <a:buChar char=""/>
              <a:tabLst>
                <a:tab pos="561340" algn="l"/>
              </a:tabLst>
            </a:pPr>
            <a:r>
              <a:rPr sz="2400" spc="-2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browser </a:t>
            </a:r>
            <a:r>
              <a:rPr sz="2400" dirty="0">
                <a:latin typeface="Arial"/>
                <a:cs typeface="Arial"/>
              </a:rPr>
              <a:t>for surfing 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90498"/>
            <a:ext cx="4909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Diagrams</a:t>
            </a:r>
            <a:r>
              <a:rPr lang="en-US" spc="-5" dirty="0"/>
              <a:t>:-</a:t>
            </a:r>
            <a:endParaRPr spc="-5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8763" y="1524000"/>
            <a:ext cx="66246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406</Words>
  <Application>Microsoft Office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A Presentation on Tour Guide </vt:lpstr>
      <vt:lpstr>Introduction</vt:lpstr>
      <vt:lpstr>Purposed System</vt:lpstr>
      <vt:lpstr>Continue…</vt:lpstr>
      <vt:lpstr>Project Profile</vt:lpstr>
      <vt:lpstr>Functionality</vt:lpstr>
      <vt:lpstr>Requirements</vt:lpstr>
      <vt:lpstr>Continue…</vt:lpstr>
      <vt:lpstr>Diagrams:-</vt:lpstr>
      <vt:lpstr>PowerPoint Presentation</vt:lpstr>
      <vt:lpstr>Screenshot- Intro Slider</vt:lpstr>
      <vt:lpstr>List of places:</vt:lpstr>
      <vt:lpstr>Cont..</vt:lpstr>
      <vt:lpstr>Map</vt:lpstr>
      <vt:lpstr>Website:</vt:lpstr>
      <vt:lpstr>Conclusion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 Tour Guide</dc:title>
  <dc:creator>Ankit</dc:creator>
  <cp:lastModifiedBy>user</cp:lastModifiedBy>
  <cp:revision>24</cp:revision>
  <dcterms:created xsi:type="dcterms:W3CDTF">2018-03-13T14:23:46Z</dcterms:created>
  <dcterms:modified xsi:type="dcterms:W3CDTF">2024-08-18T16:36:20Z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2018-03-13T00:00:00Z</vt:filetime>
  </property>
</Properties>
</file>